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sure why I even had this in my office supplies, but thought it was a good reminder that the LL is MONEY IN THE BANK and worth its weight in gold!!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6a129e882_0_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6a129e88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Wow- I gained a really good understanding from the Planning Coaches of why the LL is necessary, the kinds of lessons it includes, and how critical it is in making the rdg/wri connection!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76a129e882_0_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76a129e88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TB notes, items that need to be prepared ahead of time, how I will start the objective and which part I’ll use, reminding myself what to add in students’ interactive journals, and consideration to split into multiple days if needed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6a129e882_0_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6a129e88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76a129e882_0_1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76a129e88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76a129e882_0_1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76a129e88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76a129e882_0_2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76a129e88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IMG_372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500" y="448226"/>
            <a:ext cx="4401627" cy="5868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IMG_372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448225"/>
            <a:ext cx="4401627" cy="5868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IMG_372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37603" cy="6553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 title="IMG_372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4" cy="5830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 title="IMG_372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4" cy="565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 title="IMG_372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4" cy="5688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 title="IMG_372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4" cy="570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/>
        </p:nvSpPr>
        <p:spPr>
          <a:xfrm>
            <a:off x="241500" y="2345050"/>
            <a:ext cx="8661000" cy="52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596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000"/>
              <a:buChar char="●"/>
            </a:pP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</a:rPr>
              <a:t>the LPO is a helpful way to process the full lesson plans from the digital Hub and make decisions on how</a:t>
            </a:r>
            <a:r>
              <a:rPr b="1" lang="en" sz="2000">
                <a:solidFill>
                  <a:srgbClr val="222222"/>
                </a:solidFill>
                <a:highlight>
                  <a:srgbClr val="FFFFFF"/>
                </a:highlight>
              </a:rPr>
              <a:t> I</a:t>
            </a: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</a:rPr>
              <a:t> will meet the lesson objective to best meet the unique needs of </a:t>
            </a:r>
            <a:r>
              <a:rPr b="1" lang="en" sz="2000">
                <a:solidFill>
                  <a:srgbClr val="222222"/>
                </a:solidFill>
                <a:highlight>
                  <a:srgbClr val="FFFFFF"/>
                </a:highlight>
              </a:rPr>
              <a:t>my</a:t>
            </a: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</a:rPr>
              <a:t> students</a:t>
            </a: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55600" lvl="0" marL="596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000"/>
              <a:buChar char="●"/>
            </a:pP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</a:rPr>
              <a:t>taking notes on post its and adding hands-on materials/artifacts reminds me of ideas from the LL training I received </a:t>
            </a:r>
            <a:r>
              <a:rPr b="1" lang="en" sz="2000">
                <a:solidFill>
                  <a:srgbClr val="222222"/>
                </a:solidFill>
                <a:highlight>
                  <a:srgbClr val="FFFFFF"/>
                </a:highlight>
              </a:rPr>
              <a:t>and</a:t>
            </a: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</a:rPr>
              <a:t> what the Hub provides that's not necessarily in the LPO (Planning Coaches or Teacher Background video notes, reminders to make copies/posters/cards)</a:t>
            </a: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55600" lvl="0" marL="596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000"/>
              <a:buChar char="●"/>
            </a:pP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</a:rPr>
              <a:t>with it in physical form, I feel more organized and prepared several days out </a:t>
            </a: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2"/>
              </a:solidFill>
            </a:endParaRPr>
          </a:p>
        </p:txBody>
      </p:sp>
      <p:pic>
        <p:nvPicPr>
          <p:cNvPr id="86" name="Google Shape;86;p19"/>
          <p:cNvPicPr preferRelativeResize="0"/>
          <p:nvPr/>
        </p:nvPicPr>
        <p:blipFill rotWithShape="1">
          <a:blip r:embed="rId3">
            <a:alphaModFix/>
          </a:blip>
          <a:srcRect b="6690" l="0" r="0" t="0"/>
          <a:stretch/>
        </p:blipFill>
        <p:spPr>
          <a:xfrm>
            <a:off x="4021938" y="186050"/>
            <a:ext cx="1100115" cy="215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